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66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99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96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11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23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90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53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4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1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21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44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D370-E94C-46B7-9023-5088D2A6429F}" type="datetimeFigureOut">
              <a:rPr kumimoji="1" lang="ja-JP" altLang="en-US" smtClean="0"/>
              <a:t>2015/7/9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305B-5D44-4124-82D0-CA19B590E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6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23566" r="52679" b="27708"/>
          <a:stretch/>
        </p:blipFill>
        <p:spPr bwMode="auto">
          <a:xfrm>
            <a:off x="87355" y="0"/>
            <a:ext cx="4089467" cy="41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23566" r="52679" b="27708"/>
          <a:stretch/>
        </p:blipFill>
        <p:spPr bwMode="auto">
          <a:xfrm>
            <a:off x="4176822" y="-35294"/>
            <a:ext cx="4124605" cy="41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23566" r="52679" b="44085"/>
          <a:stretch/>
        </p:blipFill>
        <p:spPr bwMode="auto">
          <a:xfrm>
            <a:off x="79105" y="3890007"/>
            <a:ext cx="4124605" cy="27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23566" r="52679" b="44085"/>
          <a:stretch/>
        </p:blipFill>
        <p:spPr bwMode="auto">
          <a:xfrm>
            <a:off x="4160289" y="3909142"/>
            <a:ext cx="4124605" cy="27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二等辺三角形 3"/>
          <p:cNvSpPr/>
          <p:nvPr/>
        </p:nvSpPr>
        <p:spPr>
          <a:xfrm flipV="1">
            <a:off x="90442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flipV="1">
            <a:off x="4554938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 flipV="1">
            <a:off x="4626946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0800000" flipV="1">
            <a:off x="179512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0800000" flipV="1">
            <a:off x="2212436" y="4462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flipV="1">
            <a:off x="2439931" y="3717032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81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cache5.amana.jp/preview640/11007021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542" y="2790404"/>
            <a:ext cx="5267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ache5.amana.jp/preview640/11007021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42059"/>
            <a:ext cx="5267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ache5.amana.jp/preview640/11007021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76" y="188640"/>
            <a:ext cx="5267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che5.amana.jp/preview640/11007021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5267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二等辺三角形 3"/>
          <p:cNvSpPr/>
          <p:nvPr/>
        </p:nvSpPr>
        <p:spPr>
          <a:xfrm flipV="1">
            <a:off x="90442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flipV="1">
            <a:off x="4554938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 flipV="1">
            <a:off x="4626946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0800000" flipV="1">
            <a:off x="179512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0800000" flipV="1">
            <a:off x="2212436" y="4462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flipV="1">
            <a:off x="2439931" y="3717032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58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pic.prepics-cdn.com/za23/2118772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5556733" y="3787948"/>
            <a:ext cx="2809875" cy="287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pic.prepics-cdn.com/za23/2118772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2760674" y="3787950"/>
            <a:ext cx="2809875" cy="28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ic.prepics-cdn.com/za23/2118772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8"/>
          <a:stretch/>
        </p:blipFill>
        <p:spPr bwMode="auto">
          <a:xfrm>
            <a:off x="38649" y="3447211"/>
            <a:ext cx="2809875" cy="32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ic.prepics-cdn.com/za23/211877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5" y="117723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ic.prepics-cdn.com/za23/211877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00" y="44624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c.prepics-cdn.com/za23/211877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" y="44624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二等辺三角形 3"/>
          <p:cNvSpPr/>
          <p:nvPr/>
        </p:nvSpPr>
        <p:spPr>
          <a:xfrm flipV="1">
            <a:off x="90442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flipV="1">
            <a:off x="4554938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 flipV="1">
            <a:off x="4626946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0800000" flipV="1">
            <a:off x="179512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0800000" flipV="1">
            <a:off x="2212436" y="4462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flipV="1">
            <a:off x="2439931" y="3717032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4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encrypted-tbn3.gstatic.com/images?q=tbn:ANd9GcRir46OpgiN_yBoN0darBEMHDRByi_JOXd_Rv9E4A1MjBclzLdt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36" y="111166"/>
            <a:ext cx="5724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3.gstatic.com/images?q=tbn:ANd9GcRir46OpgiN_yBoN0darBEMHDRByi_JOXd_Rv9E4A1MjBclzLdt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" y="2790404"/>
            <a:ext cx="5724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3.gstatic.com/images?q=tbn:ANd9GcRir46OpgiN_yBoN0darBEMHDRByi_JOXd_Rv9E4A1MjBclzLdt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4" y="2790404"/>
            <a:ext cx="5724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Rir46OpgiN_yBoN0darBEMHDRByi_JOXd_Rv9E4A1MjBclzLdt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" y="111166"/>
            <a:ext cx="5724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二等辺三角形 3"/>
          <p:cNvSpPr/>
          <p:nvPr/>
        </p:nvSpPr>
        <p:spPr>
          <a:xfrm flipV="1">
            <a:off x="90442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flipV="1">
            <a:off x="4554938" y="332656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 flipV="1">
            <a:off x="4626946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0800000" flipV="1">
            <a:off x="179512" y="343738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0800000" flipV="1">
            <a:off x="2212436" y="44624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flipV="1">
            <a:off x="2439931" y="3717032"/>
            <a:ext cx="3545454" cy="3096344"/>
          </a:xfrm>
          <a:prstGeom prst="triangle">
            <a:avLst>
              <a:gd name="adj" fmla="val 4828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5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SHOKO</dc:creator>
  <cp:lastModifiedBy>SHOKO</cp:lastModifiedBy>
  <cp:revision>7</cp:revision>
  <cp:lastPrinted>2015-04-19T04:46:49Z</cp:lastPrinted>
  <dcterms:created xsi:type="dcterms:W3CDTF">2015-04-18T02:37:25Z</dcterms:created>
  <dcterms:modified xsi:type="dcterms:W3CDTF">2015-07-09T02:02:09Z</dcterms:modified>
</cp:coreProperties>
</file>